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37"/>
  </p:notesMasterIdLst>
  <p:handoutMasterIdLst>
    <p:handoutMasterId r:id="rId13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5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차원 축소를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사용한 데이터 압축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데이터를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부분 공간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&lt;&lt; 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변환하여 만들어진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첫번째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주성분이 가장 큰 분산을 가질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주성분은 다른 주성분들과 상관관계가 없다는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직교한다는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제약하에 가장 큰 분산을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특성에 상관관계가 있더라도 만들어진 주성분은 서로 직각을 이룰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상관관계가 없을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방향은 데이터 스케일에 매우 민감함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특성의 스케일이 다르고 모든 특성의 중요도를 동일하게 취급하려면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적용하기 전에 특성을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전처리해야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예제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1: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반달 모양 구분하기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rbf_kernel_pca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비선형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반달 모양을 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6107513" cy="239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시각적으로 구분하기 위해 반달 모양 클래스 하나는 삼각형으로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반달 모양 클래스는 동그라미로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5-12 </a:t>
            </a:r>
            <a:r>
              <a:rPr lang="ko-KR" altLang="en-US" sz="1600" b="1" dirty="0" smtClean="0"/>
              <a:t>반달 모양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852930"/>
            <a:ext cx="5727760" cy="368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확실히 이 반달 모양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선형적으로 구분되지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우리의 목표는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반달 모양을 펼쳐서 선형 분류기에 적합한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주성분에 데이터셋을 투영하면 어떻게 보이는지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61382"/>
            <a:ext cx="5900517" cy="337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5210521" cy="215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구해진 결과를 보면 확실히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분류기가 잘 구분할 수 없을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5-13 PCA</a:t>
            </a:r>
            <a:r>
              <a:rPr lang="ko-KR" altLang="en-US" sz="1600" b="1" dirty="0" smtClean="0"/>
              <a:t>를 적용한 반달 모양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10537"/>
            <a:ext cx="7497417" cy="3040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주성분만 그렸을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그래프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겹친 부분을 잘 나타내기 위해 삼각형 샘플을 조금 위에 그렸고 동그라미 샘플을 조금 아래 그렸음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그래프를 보면 원래 반달 모양이 조금만 변형되고 수직 축을 기준으로 반전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변환은 동그라미와 삼각형 사이를 판별하는 선형 분류기에 도움이 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두 개의 반달 모양을 구성하는 동그라미와 삼각형은 오른쪽 그래프처럼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특성 축에 투영하면 선형적으로 구분 가능하지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앞 절에서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rbf_kernel_pca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297984" cy="330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88825"/>
            <a:ext cx="3191030" cy="247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두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동그라미와 삼각형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선형적으로 구분이 잘 되므로 선형 분류기를 위한 훈련 데이터로 적합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5-14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PCA</a:t>
            </a:r>
            <a:r>
              <a:rPr lang="ko-KR" altLang="en-US" sz="1600" b="1" dirty="0" smtClean="0"/>
              <a:t>를 적용한 반달 모양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852930"/>
            <a:ext cx="7346353" cy="304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아쉽지만 여러 가지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맞는 보편적인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주어진 문제에 적합한    값을 찾으려면 실험이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좋은 결과를 내는    값을 따로 찾아서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3953" y="1816004"/>
            <a:ext cx="266938" cy="30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4887" y="2161646"/>
            <a:ext cx="266938" cy="30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8136" y="2507288"/>
            <a:ext cx="266938" cy="30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축소를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자세히 알아보기 전에 사용할 방법을 몇 단계로 나누어 정리해보자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(covariance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고유 벡터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(eigenvector)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고윳값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eigenvalue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분해함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정렬하고 그에 해당하는 고유 벡터의 순위를 매김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새로운 특성 부분 공간의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(k ≤ d)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6.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최상위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벡터로 투영 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(projection matrix)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7.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투영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부분 공간으로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예제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2: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동심원 분리하기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반달 모양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분리하는지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개념을 좀 더 잘 이해하기 위해 동심원을 분리하는 또 다른 비선형 문제를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210356"/>
            <a:ext cx="6908921" cy="298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여기서도 삼각형 모양이 한 클래스이고 동그라미는 다른 클래스로 나타내는 이진 분류 문제로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5-15 </a:t>
            </a:r>
            <a:r>
              <a:rPr lang="ko-KR" altLang="en-US" sz="1600" b="1" dirty="0" smtClean="0"/>
              <a:t>동심원 모양의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62841"/>
            <a:ext cx="5612810" cy="372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결과와 비교하기 위해 먼저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적용해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513941" cy="2110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5363" y="4408319"/>
            <a:ext cx="6661669" cy="172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3253871" cy="250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여기서도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선형 분류기에 적합한 결과를 만들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5-16 PCA</a:t>
            </a:r>
            <a:r>
              <a:rPr lang="ko-KR" altLang="en-US" sz="1600" b="1" dirty="0" smtClean="0"/>
              <a:t>를 적용한 동심원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7626809" cy="3102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    값을 주고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사용해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16004"/>
            <a:ext cx="266938" cy="30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276860"/>
            <a:ext cx="5891971" cy="4026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1931218"/>
            <a:ext cx="3020584" cy="130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두 클래스를 선형적으로 구분할 수 있는 새로운 부분 공간으로 데이터를 투영했음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5-17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PCA</a:t>
            </a:r>
            <a:r>
              <a:rPr lang="ko-KR" altLang="en-US" sz="1600" b="1" dirty="0" smtClean="0"/>
              <a:t>를 적용한 동심원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888428"/>
            <a:ext cx="7604632" cy="307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두 예제에서 하나의 데이터셋을 새로운 특성에 투영했음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 애플리케이션에서는 변환해야 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 이상임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구축하고 평가한 후 수집한 새로운 샘플도 이에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포함되지 않았던 새로운 데이터 포인트를 투영하는 방법을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서두에서 보았던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떠올려 보면 변환 행렬과 입력 샘플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계산해서 데이터를 투영했음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 행렬의 열은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행렬에서 얻은 최상위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어떻게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개념을 적용할 수 있는지가 관건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이면의 아이디어로 돌아가 보면 중심을 맞춘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행렬이 아님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고유 벡터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샘플은 이미 주성분 축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투영되어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주성분 축에 투영하려면 다음을 계산해야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08" y="3486607"/>
            <a:ext cx="1369033" cy="612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네 단계를 처리함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 벡터를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정렬하여 고유 벡터의 순위를 매김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트릭을 사용하여 명시적으로 투영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다르게 커널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메모리 기반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샘플을 투영하기 위해 매번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재사용해야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새로운 샘플과 새로운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3248" y="1811708"/>
            <a:ext cx="833285" cy="36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486607"/>
            <a:ext cx="3989877" cy="163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고유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고윳값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식을 만족함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19253"/>
            <a:ext cx="1198073" cy="44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샘플과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 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정규화해야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rbf_kernel_pca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반환하도록 수정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555449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090792" cy="33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5272424"/>
            <a:ext cx="1520973" cy="1163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8512"/>
            <a:ext cx="6413265" cy="41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017945" cy="438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반달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만들고 수정된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부분 공간에 투영해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699013" cy="66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샘플을 투영하는 코드를 구현하기 위해 반달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포인트가 새로운 데이터 포인트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포인트를 새로운 부분 공간으로 투영하는 작업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010" y="2795323"/>
            <a:ext cx="6233126" cy="358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실행하여 원본 투영을 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project_x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새로운 데이터 샘플도 투영할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10537"/>
            <a:ext cx="7364738" cy="141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첫 번째 주성분에 투영한 것을 그래프로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073967" cy="420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사용했던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57440"/>
            <a:ext cx="6985833" cy="134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포인트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볼 수 있듯이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첫 번째 주성분에 올바르게 매핑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5-18 </a:t>
            </a:r>
            <a:r>
              <a:rPr lang="ko-KR" altLang="en-US" sz="1600" b="1" dirty="0" smtClean="0"/>
              <a:t>주성분에 투영된 새로운 데이터 포인트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2564895"/>
            <a:ext cx="5967456" cy="392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편리하게도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sklearn.decomposition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 아래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구현해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사용법은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종류를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6581967" cy="191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우리가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동일한 결과가 나오는지 확인하기 위해 변환된 반달 모양 데이터를 처음 두 개의 주성분에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6471570" cy="278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사이킷런의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KernelPCA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결과는 직접 구현한 것과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 smtClean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5-19 </a:t>
            </a:r>
            <a:r>
              <a:rPr lang="en-US" altLang="ko-KR" sz="1600" b="1" dirty="0" err="1" smtClean="0"/>
              <a:t>KernelPCA</a:t>
            </a:r>
            <a:r>
              <a:rPr lang="ko-KR" altLang="en-US" sz="1600" b="1" dirty="0" smtClean="0"/>
              <a:t>로 만든 주성분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6122091" cy="40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특성 추출을 위한 세 개의 기본적인 차원 축소 기법을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PCA, LDA,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클래스 레이블을 시용하지 않고 직교하는 특성 축을 따라 분산이 최대가 되는 저차원 부분 공간으로 데이터를 투영함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다르게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지도 학습 방법의 차원 축소 기법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클래스 정보를 사용하여 선형 특성 공간에서 클래스 구분 능력을 최대화함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비선형 특성 추출 방법인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트릭과 고차원 특성 공간으로의 가상 투영을 통하여 비선형 특성을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부분 공간으로 극적으로 압축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부분 공간에서 클래스는 선형적으로 구분될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핵심 전처리 기법을 익혔으므로 다음 장에서 여러 가지 전처리 기법을 연결하고 모델 성과를 평가하기 위한 모범 사례를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비율로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나누고 표준화를 적용하여 단위 분산을 갖도록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738670" cy="35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실행하여 필수적인 전처리 단계를 완료한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만드는 두 번째 단계를 진행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d×d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대칭 행렬로 특성 상호 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데이터셋에 있는 차원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전체 샘플에 대한 두 특성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식으로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486607"/>
            <a:ext cx="5007361" cy="103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 평균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전처리했기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때문에 샘플 평균은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특성 간 양의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특성이 함께 증가하거나 감소하는 것을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특성이 반대 방향으로 달라진다는 것을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세 개의 특성으로 이루어진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행렬은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그리스 문자 시그마의 대문자이고 합 기호와 혼동하지 말자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89856"/>
            <a:ext cx="3227897" cy="1869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고유 벡터가 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분산의 방향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이에 대응되는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주성분의 크기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13×13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8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세 번째 단계를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쌍을 구해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선형대수학 수업의 기억을 떠올리면 고유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식을 만족함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스케일을 담당하는 고윳값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계산하는 것은 재미없고 복잡한 작업이기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linalg.eig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 대한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쌍을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13843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235498"/>
            <a:ext cx="7037108" cy="189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추출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numpy.cov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linalg.eig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분해를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들어 있는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eigen_vals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각 고윳값에 대응하는 고유 벡터가 열에 저장된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13×13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eigen_vecs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5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차원 축소를 사용한 데이터 압축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634043" y="1185193"/>
            <a:ext cx="5933521" cy="1235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2" y="1643183"/>
            <a:ext cx="63293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주성분 분석을 통한 비지도 차원 축소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선형 판별 분석을 통한 지도 방식의 데이터 압축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PCA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사용하여 비선형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매핑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총 분산과 설명된 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차원을 새로운 특성 부분 공간으로 압축하여 줄여야 하기에 가장 많은 정보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가진 고유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일부만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 벡터의 크기를 결정하므로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정렬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순서에 따라 최상위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정보가 많은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선택하기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설명된 분산 비율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(explained variance ratio)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그래프로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설명된 분산 비율은 전체 고윳값의 합에서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비율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65" y="4038191"/>
            <a:ext cx="3496935" cy="1119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총 분산과 설명된 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cumsum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설명된 분산의 누적 합을 계산하고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맷플롯립의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step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그래프를 그려보자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5460255" cy="39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총 분산과 설명된 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그래프는 첫 번째 주성분이 거의 분산의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커버하고 있음을 보여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처음 두 개의 주성분이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분산의 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5-2 </a:t>
            </a:r>
            <a:r>
              <a:rPr lang="ko-KR" altLang="en-US" sz="1600" b="1" dirty="0" smtClean="0"/>
              <a:t>주성분의 설명된 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07402"/>
            <a:ext cx="6874121" cy="445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총 분산과 설명된 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설명된 분산 그래프가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특성 중요도를 떠올리게 하지만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비지도 학습이란 점을 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레이블에 관한 정보는 사용하지 않았음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소속 정보를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분산은 특성 축을 따라 값들이 퍼진 정도를 측정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쌍으로 성공적으로 분해한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새로운 주성분 축으로 변환하는 나머지 세 단계를 진행해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진행할 남은 단계는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새로운 특성 부분 공간의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(k ≤ d)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최상위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벡터로 투영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투영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부분 공간으로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98572"/>
            <a:ext cx="115813" cy="11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889257"/>
            <a:ext cx="115813" cy="11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77292"/>
            <a:ext cx="115813" cy="11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쉽게 설명하면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고유 벡터를 정렬하고 선택된 고유 벡터로 투영 행렬을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투영 행렬을 사용하여 데이터를 저차원 부분 공간으로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쌍을 정렬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9346" y="3198572"/>
            <a:ext cx="6696253" cy="1678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가장 큰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해당하는 고유 벡터를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데이터셋에 있는 분산의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잡아낼 수 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예제에서는 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그리기 위해 두 개의 고유 벡터만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계산 효율성과 모델 성능 사이의 절충점을 찾아 주성분 개수를 결정해야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72698"/>
            <a:ext cx="5884076" cy="3094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9"/>
            <a:ext cx="2933733" cy="280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실행하여 최상위 두 개의 고유 벡터로부터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투영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투영 행렬을 사용하면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행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공간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투영하여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특성으로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샘플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5584323" cy="137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5.1 </a:t>
            </a:r>
            <a:r>
              <a:rPr lang="ko-KR" altLang="en-US" sz="2600" dirty="0" smtClean="0"/>
              <a:t>주성분 분석을 통한 비지도 차원 축소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전체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124×13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주성분에 투영할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392074"/>
            <a:ext cx="6045796" cy="121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124×2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행렬로 변환된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시각화해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6303012" cy="22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811568"/>
            <a:ext cx="3396599" cy="1259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데이터가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따라 더 넓게 퍼져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만든 설명된 분산의 그래프와 동일한 결과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분류기가 클래스들을 잘 분리할 수 있을 것 같다고 직관적으로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5-3 </a:t>
            </a:r>
            <a:r>
              <a:rPr lang="ko-KR" altLang="en-US" sz="1600" b="1" dirty="0" smtClean="0"/>
              <a:t>차원 축소된 </a:t>
            </a:r>
            <a:r>
              <a:rPr lang="en-US" altLang="ko-KR" sz="1600" b="1" dirty="0" smtClean="0"/>
              <a:t>Wine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산점도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6930485" cy="4528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변환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그리기 위한 목적으로 클래스 레이블 정보를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어떤 클래스 레이블 정보도 사용하지 않는 비지도 학습 기법이라는 점을 잊지 말자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절에서처럼 단계별로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구현해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작동 원리를 이해하는 데 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변환기 클래스 중 하나임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사용하여 모델을 훈련하고 같은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회귀로 변환된 샘플 데이터를 분류해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경계는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509482" cy="432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9"/>
            <a:ext cx="6106673" cy="455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plot_decision_regions_script.py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파일로 저장하고 현재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셸에서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310715" cy="217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40716"/>
            <a:ext cx="6671852" cy="333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선택과 마찬가지로 여러 가지 특성 추출 기법을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개수를 줄일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선택과 특성 추출의 차이는 원본 특성을 유지하느냐에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순차 후진 선택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(sequential backward selection)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특성 선택 알고리즘을 사용할 때는 원본 특성을 유지하지만 특성 추출은 새로운 특성 공간으로 데이터를 변환하거나 투영함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축소 관점에서 보면 특성 추출은 대부분의 관련 있는 정보를 유지하면서 데이터를 압축하는 방법으로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추출이 저장 공간을 절약하거나 학습 알고리즘의 계산 효율성을 향상할 뿐만 아니라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차원의 저주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(curse of dimensionality)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문제를 감소시켜 예측 성능을 향상하기도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규제가 없는 모델로 작업할 때 그러함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두 개의 주성분 축으로 줄어든 훈련 데이터에서 만든 결정 경계를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5-4 </a:t>
            </a:r>
            <a:r>
              <a:rPr lang="ko-KR" altLang="en-US" sz="1600" b="1" dirty="0" smtClean="0"/>
              <a:t>두 개의 주성분에서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805445"/>
            <a:ext cx="5782473" cy="376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투영과 우리가 직접 만든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비교했을 때 두 그래프가 거울에 비친 것처럼 뒤집힌 경우가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그래프 중 하나에 문제가 있기 때문이 아니고 계산 방법에 따라 고유 벡터는 음수나 양수 부호를 가질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문제가 되지 않지만 필요하다면 데이터에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곱해서 이미지를 뒤집을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벡터는 일반적으로 단위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정규화되어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예제를 마무리하기 위해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회귀가 클래스를 잘 구분하는지 결정 경계를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6778639" cy="63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896882"/>
            <a:ext cx="3590599" cy="133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실행하여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경계를 그리고 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특성 부분 공간에서 매우 잘 작동한다는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샘플 몇 개만 분류하지 못했음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5-5 </a:t>
            </a:r>
            <a:r>
              <a:rPr lang="ko-KR" altLang="en-US" sz="1600" b="1" dirty="0" smtClean="0"/>
              <a:t>테스트 </a:t>
            </a:r>
            <a:r>
              <a:rPr lang="ko-KR" altLang="en-US" sz="1600" b="1" dirty="0" err="1" smtClean="0"/>
              <a:t>데이터셋</a:t>
            </a:r>
            <a:r>
              <a:rPr lang="ko-KR" altLang="en-US" sz="1600" b="1" dirty="0" smtClean="0"/>
              <a:t> 예측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951033" cy="448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주성분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주성분의 설명된 분산 비율을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n_components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객체를 만들면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explained_variance_ratio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속성에서 모든 주성분의 설명된 분산 비율을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객체를 만들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n_components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지정했기 때문에 차원 축소를 수행하는 대신 분산의 크기 순서대로 모든 주성분이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046" y="2852930"/>
            <a:ext cx="7323746" cy="132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5.2 </a:t>
            </a:r>
            <a:r>
              <a:rPr lang="ko-KR" altLang="en-US" sz="2600" dirty="0" smtClean="0"/>
              <a:t>선형 판별 분석을 통한 지도 방식의 데이터 압축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57973" y="3398064"/>
            <a:ext cx="6970447" cy="13422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선형 판별 분석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Discriminant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Analysis, LDA)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규제가 없는 모델에서 차원의 저주로 인한 과대 적합 정도를 줄이고 계산 효율성을 높이기 위한 특성 추출의 기법으로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이면에 있는 일반적인 개념은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매우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데이터셋에 있는 분산이 최대인 직교 성분 축을 찾으려고 하는 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목표는 클래스를 최적으로 구분할 수 있는 특성 부분 공간을 찾는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유사성에 대해 자세히 소개하고 단계별로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 개수를 줄일 수 있는 선형 변환 기법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전자는 비지도 학습 알고리즘이지만 후자는 지도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분류 작업에서 더 뛰어난 특성 추출 기법이라고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마르티네스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(A. M. Martinez)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통한 전 처리가 특정 이미지 인식 작업에 더 뛰어난 분류 결과를 내는 경향이 있다고 보고했음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클래스에 속한 샘플이 몇 개 되지 않을 때임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5- 6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이진 분류 문제를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개념을 요약하여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샘플은 동그라미이고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샘플은 덧셈 기호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5- 6 </a:t>
            </a:r>
            <a:r>
              <a:rPr lang="ko-KR" altLang="en-US" sz="1600" b="1" dirty="0" smtClean="0"/>
              <a:t>선형 판별 분석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68144"/>
            <a:ext cx="4515790" cy="361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비지도 선형 변환 기법인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주로 특성 추출과 차원 축소 용도로 많은 분야에서 널리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많이 사용하는 애플리케이션에는 탐색적 데이터 분석과 주식 거래 시장의 잡음 제거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생물정보학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분야에서 게놈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(genome)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데이터나 유전자 발현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(gene expression)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분석 등이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(LD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투영하는 선형 판별 벡터는 두 개의 정규 분포 클래스를 잘 구분함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(LD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투영하는 선형 판별 벡터는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분산을 많이 잡아내지만 클래스 판별 정보가 없기 때문에 좋은 선형 판별 벡터가 되지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데이터가 정규 분포라고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클래스가 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가지고 훈련 샘플은 서로 통계적으로 독립적이라고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 이상의 가정이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위반되더라도 여전히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차원 축소를 상당히 잘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분석의 내부 동작 방식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구현을 시작하기 전에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수행에 필요한 주요 단계를 간단히 요약해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클래스에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평균 벡터를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간의 산포 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(scatter matrix)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클래스 내 산포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정렬하여 고유 벡터의 순서를 매김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6.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선택하여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d×k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변환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이 행렬의 열이 고유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7.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샘플을 새로운 특성 부분 공간으로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판별 분석의 내부 동작 방식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행렬을 고윳값과 고유 벡터로 분해하여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공간을 구성한다는 점에서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매우 닮았음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언급한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계산하는 평균 벡터를 만드는 데 클래스 레이블 정보를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레이블별로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나누어 평균을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서두의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특성을 이미 표준화했기 때문에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건너뛰고 바로 평균 벡터 계산을 진행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벡터를 사용하여 클래스 간의 산포 행렬과 클래스 내 산포 행렬을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클래스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샘플에 대한 특성의 평균값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912" y="3140965"/>
            <a:ext cx="2266341" cy="110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평균 벡터가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161646"/>
            <a:ext cx="3865785" cy="20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931218"/>
            <a:ext cx="7374824" cy="372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벡터를 사용하여 클래스 내 산포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17780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행렬은 개별 클래스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산포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더해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269" y="2276860"/>
            <a:ext cx="6217867" cy="252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1931218"/>
            <a:ext cx="5981522" cy="1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산포 행렬을 계산할 때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레이블이 균등하게 분포되어 있다고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레이블의 개수를 출력해 보면 이 가정이 틀렸다는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4630930" cy="1188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사이의 상관관계를 기반으로 하여 데이터에 있는 특성을 잡아낼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요약해서 말하면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고차원 데이터에서 분산이 가장 큰 방향을 찾고 좀 더 작거나 같은 수의 차원을 갖는 새로운 부분 공간으로 이를 투영함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부분 공간의 직교 좌표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주성분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(principal component)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주어진 조건하에서 분산이 최대인 방향으로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특성 축은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서로 직각을 이룸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개별 산포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산포 행렬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모두 더하기 전에 스케일을 조정해야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산포 행렬을 클래스 샘플 개수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나누면 사실 산포 행렬을 계산하는 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것과 같아짐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행렬은 산포 행렬의 정규화 버전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5905202" cy="328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내 산포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계산한 후 다음 단계로 넘어가 클래스 간의 산포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449681"/>
            <a:ext cx="3979551" cy="97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산포 행렬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모든 클래스의 샘플을 포함하여 계산된 전체 평균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6689813" cy="62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910537"/>
            <a:ext cx="6131254" cy="3351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남은 단계는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유사함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 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분해를 수행하는 대신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고윳값을 계산하면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99135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벡터와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쌍을 계산한 후 내림차순으로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193608" cy="228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2478081" cy="3326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4172" y="5272424"/>
            <a:ext cx="2335688" cy="124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선형 판별 벡터는 최대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- 1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클래스 레이블의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내 산포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랭크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(rank)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그 이하인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행렬을 합한 것이기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아닌 고윳값이 두 개만 있는 것을 볼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부동 소수 연산의 정확도 때문에 완전히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출력되지 않았음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판별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고유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잡은 클래스 판별 정보가 얼마나 많은지 측정하기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만든 설명된 분산 그래프와 비슷하게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내림차순으로 선형 판별 벡터를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6506140" cy="376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처음 두 개의 선형 판별 벡터가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정보 중 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잡아냄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5-7 </a:t>
            </a:r>
            <a:r>
              <a:rPr lang="ko-KR" altLang="en-US" sz="1600" b="1" dirty="0" smtClean="0"/>
              <a:t>선형 판별 분석의 설명된 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0" y="2795323"/>
            <a:ext cx="5765381" cy="378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부분 공간을 위해 선형 판별 벡터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판별 고유 벡터를 열로 쌓아서 변환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4752174" cy="4271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5-1 </a:t>
            </a:r>
            <a:r>
              <a:rPr lang="ko-KR" altLang="en-US" sz="1600" b="1" dirty="0" smtClean="0"/>
              <a:t>원본 특성에서 찾은 주성분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67680"/>
            <a:ext cx="5019683" cy="448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공간으로 샘플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만든 변환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곱해서 데이터를 변환할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610" y="2276860"/>
            <a:ext cx="5705670" cy="424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특성 공간으로 샘플 투영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이제 세 개의 와인 클래스를 새로운 특성 부분 공간에서 선형적으로 완벽하게 구분할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5-8 LDA</a:t>
            </a:r>
            <a:r>
              <a:rPr lang="ko-KR" altLang="en-US" sz="1600" b="1" dirty="0" smtClean="0"/>
              <a:t>로 변환된 </a:t>
            </a:r>
            <a:r>
              <a:rPr lang="en-US" altLang="ko-KR" sz="1600" b="1" dirty="0" smtClean="0"/>
              <a:t>Wine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산점도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852930"/>
            <a:ext cx="5791019" cy="38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LDA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단계별로 구현해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작동 원리를 알고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차이점을 이해하는 데 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7219194" cy="81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LDA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분류기가 잘 동작하는지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438902" cy="257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LDA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그래프를 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 하나를 제대로 분류하지 못했음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5-9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회귀가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6198644" cy="408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LDA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강도를 낮추어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샘플을 정확하게 분류하도록 결정 경계를 옮길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중요한 것은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547058" cy="235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5.2 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선형 판별 분석을 통한 지도 방식의 데이터 압축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LDA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그래프에서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분류기는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와인 특성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부분 공간을 사용해서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모든 샘플을 완벽하게 분류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5-10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회귀의 예측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5938195" cy="382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5.3 </a:t>
            </a:r>
            <a:r>
              <a:rPr lang="ko-KR" altLang="en-US" sz="2600" dirty="0" err="1" smtClean="0"/>
              <a:t>커널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PCA</a:t>
            </a:r>
            <a:r>
              <a:rPr lang="ko-KR" altLang="en-US" sz="2600" dirty="0" smtClean="0"/>
              <a:t>를 사용하여 비선형 </a:t>
            </a:r>
            <a:r>
              <a:rPr lang="ko-KR" altLang="en-US" sz="2600" dirty="0" err="1" smtClean="0"/>
              <a:t>매핑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57973" y="3398064"/>
            <a:ext cx="6970447" cy="13422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머신 러닝 알고리즘은 입력 데이터가 선형적으로 구분 가능하다는 가정을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수렴하기 위해 훈련 데이터가 선형적으로 완벽하게 분리 가능해야 한다고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다루었던 다른 알고리즘들은 선형적으로 완벽하게 분리되지 못한 이유를 잡음 때문이라고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SVM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 애플리케이션에서는 비선형 문제를 더 자주 맞닥뜨릴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비선형 문제를 다루어야 한다면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차원 축소를 위한 선형 변환 기법은 최선의 선택이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커널화 버전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개념과 관계가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선형적으로 구분되지 않는 데이터를 선형 분류기에 적합한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부분 공간으로 변환하는 방법을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원본 특성 축이고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PC1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PC2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주성분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차원을 축소하기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d×k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변환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행렬로 훈련 샘플의 특성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부분 공간으로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부분 공간은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공간보다 작은 차원을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다음과 같은 과정을 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3779793" cy="62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5-11 </a:t>
            </a:r>
            <a:r>
              <a:rPr lang="ko-KR" altLang="en-US" sz="1600" b="1" dirty="0" smtClean="0"/>
              <a:t>선형 문제와 비선형 문제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504296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관해 배운 것을 떠올려 보면 비선형 문제를 해결하기 위해 클래스가 선형으로 구분되는 새로운 고차원 특성 공간으로 투영할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고차원 부분 공간에 있는 샘플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변환하기 위해 비선형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원본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특성 공간으로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원본 특성의 비선형 조합을 만드는 함수로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895" y="2449681"/>
            <a:ext cx="576842" cy="25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6708" y="2435546"/>
            <a:ext cx="208492" cy="3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2795323"/>
            <a:ext cx="3061115" cy="52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429000"/>
            <a:ext cx="208492" cy="3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 =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특성 벡터          가 있으면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특성으로 구성된 열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공간은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3537" y="1816004"/>
            <a:ext cx="576842" cy="25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794" y="2507288"/>
            <a:ext cx="2859874" cy="218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통한 비선형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수행하여 데이터를 고차원 공간으로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고차원 공간에 표준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샘플이 선형 분류기로 구분될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공간으로 데이터를 투영함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샘플이 이 입력 공간에서 잘 구분될 수 있다고 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방식의 단점은 계산 비용이 매우 비싸다는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트릭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trick)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등장함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트릭을 사용하면 원본 특성 공간에서 두 고차원 특성 벡터의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 비용이 비싼 문제를 해결하는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트릭에 대해 자세히 알아보기 전에 이 장 서두에서 구현한 표준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방식을 다시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4612236" cy="99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특성 평균을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맞추었으므로 이 식은 다음과 같이 간단히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식은 두 특성 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일반식으로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써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2418104" cy="947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957" y="3947463"/>
            <a:ext cx="2528724" cy="934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베른하르트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슐코프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(Bernhard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Scholkopf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 방식을 일반화하여    를 통한 비선형 특성 조합으로 원본 특성 공간의 샘플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대체했음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0638" y="1816004"/>
            <a:ext cx="208492" cy="3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2507288"/>
            <a:ext cx="3691275" cy="93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행렬에서 고유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얻기 위해서는 다음 식을 풀어야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공분산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고윳값과 고유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커널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고유 벡터를 추출함으로써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219253"/>
            <a:ext cx="6931173" cy="273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3.5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비선형 문제 풀기’ 절을 떠올리면 커널 트릭을 사용하여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끼리의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바꿈으로써 고유 벡터를 명시적으로 계산할 필요가 없었음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471" y="2104039"/>
            <a:ext cx="208492" cy="3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680109"/>
            <a:ext cx="4770259" cy="98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얻은 것은 표준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방식에서처럼 투영 행렬을 구성한 것이 아니고 각각의 성분에 이미 투영된 샘플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간단히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벡터 사이의 점곱을 계산할 수 있는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측정할 수 있는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주성분 분석을 통한 비지도 차원 축소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주성분 분석의 주요 단계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벡터는 변환 행렬                에 의해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결과 벡터는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183" y="1816004"/>
            <a:ext cx="861561" cy="31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161646"/>
            <a:ext cx="1209052" cy="52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366" y="3198572"/>
            <a:ext cx="3695759" cy="67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다항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임계 값이고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사용자가 지정한 거듭제곱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(hyperbolic tangent)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(sigmoid)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2502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852930"/>
            <a:ext cx="4060617" cy="78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58" y="4252969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15" y="4523533"/>
            <a:ext cx="4732412" cy="76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방사 기저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(Radial Basis Function, RBF)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절의 예제에서 사용하겠음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변수                 을 도입하여 종종 다음과 같이 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48689"/>
            <a:ext cx="97743" cy="97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449681"/>
            <a:ext cx="5013236" cy="165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6864" y="4005070"/>
            <a:ext cx="900394" cy="62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15" y="4753962"/>
            <a:ext cx="4911727" cy="91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배운 것을 요약하면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구현하기 위해 다음 세 단계를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유사도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다음 식으로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샘플의 모든 쌍에 대해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4182813" cy="68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66649"/>
            <a:ext cx="5368777" cy="214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163103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샘플이 담긴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데이터셋이라면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쌍의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유사도를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담은 대칭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100×100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식을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중앙에 맞춤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여기서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="1" baseline="-25000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모든 값이    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n×n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행렬과 같은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크기대로 내림차순으로 정렬하여 중앙에 맞춘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행렬에서 최상위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고유 벡터를 고름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다르게 고유 벡터는 주성분 축이 아니며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이 축에 투영된 샘플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3862818" cy="51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6731" y="3429000"/>
            <a:ext cx="175094" cy="474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트릭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두 번째 단계에서 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중앙에 맞추었는지 궁금할지 모르겠음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우리는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다룬다고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구성하고 비선형 특성 조합으로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비선형 특성 조합으로 대체할 때 사용한 모든 특성의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새로운 특성 공간을 명시적으로 계산하지 않기 때문에 이 특성 공간이 중앙에 맞추어져 있는지 보장할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새로운 두 번째 단계에서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중앙을 맞추는 것이 필요한 이유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105" y="2519343"/>
            <a:ext cx="208492" cy="33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이면의 핵심 개념을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세 단계로 요약한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방식을 따라서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사이파이와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아주 간단하게 구현할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10537"/>
            <a:ext cx="5411193" cy="364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2416501" cy="166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832249"/>
            <a:ext cx="6048998" cy="238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950098" cy="454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5822060" cy="166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5.3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PCA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사용하여 비선형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PCA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축소에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한 가지 단점은 사전에    매개변수를 지정해야 한다는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   값을 찾으려면 실험을 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자세하게 소개할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매개변수 튜닝을 위한 알고리즘을 사용하는 것이 최선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84996" y="1873611"/>
            <a:ext cx="229585" cy="29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2449681"/>
            <a:ext cx="229585" cy="29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</TotalTime>
  <Words>5483</Words>
  <Application>Microsoft Office PowerPoint</Application>
  <PresentationFormat>화면 슬라이드 쇼(4:3)</PresentationFormat>
  <Paragraphs>625</Paragraphs>
  <Slides>134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134</vt:i4>
      </vt:variant>
    </vt:vector>
  </HeadingPairs>
  <TitlesOfParts>
    <vt:vector size="136" baseType="lpstr">
      <vt:lpstr>1_Office Theme</vt:lpstr>
      <vt:lpstr>2_Office Theme</vt:lpstr>
      <vt:lpstr>슬라이드 1</vt:lpstr>
      <vt:lpstr>슬라이드 2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5.1 주성분 분석을 통한 비지도 차원 축소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5.2 선형 판별 분석을 통한 지도 방식의 데이터 압축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5.3 커널 PCA를 사용하여 비선형 매핑</vt:lpstr>
      <vt:lpstr>5.4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445</cp:revision>
  <cp:lastPrinted>2016-08-10T06:58:55Z</cp:lastPrinted>
  <dcterms:created xsi:type="dcterms:W3CDTF">2013-04-05T19:58:06Z</dcterms:created>
  <dcterms:modified xsi:type="dcterms:W3CDTF">2021-04-28T08:11:00Z</dcterms:modified>
</cp:coreProperties>
</file>